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32499300" cy="1828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2" d="100"/>
          <a:sy n="22" d="100"/>
        </p:scale>
        <p:origin x="9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D7B9D2-AE52-E517-7DEB-6CE10EDFEC47}"/>
              </a:ext>
            </a:extLst>
          </p:cNvPr>
          <p:cNvSpPr txBox="1"/>
          <p:nvPr/>
        </p:nvSpPr>
        <p:spPr>
          <a:xfrm>
            <a:off x="1543050" y="15675114"/>
            <a:ext cx="982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000" b="1" dirty="0"/>
              <a:t>Sean Wong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DB9F17-7C58-654C-F209-F2A9B0FB3B05}"/>
              </a:ext>
            </a:extLst>
          </p:cNvPr>
          <p:cNvSpPr txBox="1"/>
          <p:nvPr/>
        </p:nvSpPr>
        <p:spPr>
          <a:xfrm>
            <a:off x="1543050" y="16448157"/>
            <a:ext cx="982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000" b="1" dirty="0"/>
              <a:t>2 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32511997" cy="18288000"/>
          </a:xfrm>
          <a:custGeom>
            <a:avLst/>
            <a:gdLst/>
            <a:ahLst/>
            <a:cxnLst/>
            <a:rect l="l" t="t" r="r" b="b"/>
            <a:pathLst>
              <a:path w="32511997" h="18288000">
                <a:moveTo>
                  <a:pt x="0" y="0"/>
                </a:moveTo>
                <a:lnTo>
                  <a:pt x="32511997" y="0"/>
                </a:lnTo>
                <a:lnTo>
                  <a:pt x="32511997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</Words>
  <Application>Microsoft Office PowerPoint</Application>
  <PresentationFormat>Custom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Appreciation for Senior Citizens.pdf</dc:title>
  <cp:lastModifiedBy>Sean</cp:lastModifiedBy>
  <cp:revision>2</cp:revision>
  <dcterms:created xsi:type="dcterms:W3CDTF">2006-08-16T00:00:00Z</dcterms:created>
  <dcterms:modified xsi:type="dcterms:W3CDTF">2025-12-02T04:35:54Z</dcterms:modified>
  <dc:identifier>DAG6VNYkOM0</dc:identifier>
</cp:coreProperties>
</file>

<file path=docProps/thumbnail.jpeg>
</file>